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A0D-05CA-4DE5-99A9-D1EBFB52AB6B}" type="datetimeFigureOut">
              <a:rPr lang="pt-PT" smtClean="0"/>
              <a:t>13/04/2020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81F8-AC7F-43DC-A2FB-2A0FA072E7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429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A0D-05CA-4DE5-99A9-D1EBFB52AB6B}" type="datetimeFigureOut">
              <a:rPr lang="pt-PT" smtClean="0"/>
              <a:t>13/04/2020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81F8-AC7F-43DC-A2FB-2A0FA072E7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293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A0D-05CA-4DE5-99A9-D1EBFB52AB6B}" type="datetimeFigureOut">
              <a:rPr lang="pt-PT" smtClean="0"/>
              <a:t>13/04/2020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81F8-AC7F-43DC-A2FB-2A0FA072E7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276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A0D-05CA-4DE5-99A9-D1EBFB52AB6B}" type="datetimeFigureOut">
              <a:rPr lang="pt-PT" smtClean="0"/>
              <a:t>13/04/2020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81F8-AC7F-43DC-A2FB-2A0FA072E7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036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A0D-05CA-4DE5-99A9-D1EBFB52AB6B}" type="datetimeFigureOut">
              <a:rPr lang="pt-PT" smtClean="0"/>
              <a:t>13/04/2020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81F8-AC7F-43DC-A2FB-2A0FA072E7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597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A0D-05CA-4DE5-99A9-D1EBFB52AB6B}" type="datetimeFigureOut">
              <a:rPr lang="pt-PT" smtClean="0"/>
              <a:t>13/04/2020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81F8-AC7F-43DC-A2FB-2A0FA072E7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638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A0D-05CA-4DE5-99A9-D1EBFB52AB6B}" type="datetimeFigureOut">
              <a:rPr lang="pt-PT" smtClean="0"/>
              <a:t>13/04/2020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81F8-AC7F-43DC-A2FB-2A0FA072E7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658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A0D-05CA-4DE5-99A9-D1EBFB52AB6B}" type="datetimeFigureOut">
              <a:rPr lang="pt-PT" smtClean="0"/>
              <a:t>13/04/2020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81F8-AC7F-43DC-A2FB-2A0FA072E7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78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A0D-05CA-4DE5-99A9-D1EBFB52AB6B}" type="datetimeFigureOut">
              <a:rPr lang="pt-PT" smtClean="0"/>
              <a:t>13/04/2020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81F8-AC7F-43DC-A2FB-2A0FA072E7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863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A0D-05CA-4DE5-99A9-D1EBFB52AB6B}" type="datetimeFigureOut">
              <a:rPr lang="pt-PT" smtClean="0"/>
              <a:t>13/04/2020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81F8-AC7F-43DC-A2FB-2A0FA072E7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531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A0D-05CA-4DE5-99A9-D1EBFB52AB6B}" type="datetimeFigureOut">
              <a:rPr lang="pt-PT" smtClean="0"/>
              <a:t>13/04/2020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81F8-AC7F-43DC-A2FB-2A0FA072E7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51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8AA0D-05CA-4DE5-99A9-D1EBFB52AB6B}" type="datetimeFigureOut">
              <a:rPr lang="pt-PT" smtClean="0"/>
              <a:t>13/04/2020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781F8-AC7F-43DC-A2FB-2A0FA072E7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51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4" y="0"/>
            <a:ext cx="5126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3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0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77" y="0"/>
            <a:ext cx="4490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8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89" y="0"/>
            <a:ext cx="5113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6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34736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057099"/>
            <a:ext cx="9144000" cy="3016155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dirty="0" smtClean="0"/>
              <a:t>Vais agora criar o teu Estranhão ou </a:t>
            </a:r>
            <a:r>
              <a:rPr lang="pt-PT" dirty="0" err="1" smtClean="0"/>
              <a:t>Bizarroco</a:t>
            </a:r>
            <a:r>
              <a:rPr lang="pt-PT" dirty="0" smtClean="0"/>
              <a:t>.</a:t>
            </a:r>
          </a:p>
          <a:p>
            <a:pPr algn="just"/>
            <a:r>
              <a:rPr lang="pt-PT" dirty="0" smtClean="0"/>
              <a:t>A folha que te foi entregue está dividida em três espaços: no espaço superior, deves desenhar a cabeça do teu Estranhão; no espaço do meio, deves desenhar o corpo e os braços /mãos; no terceiro espaço, as pernas / pés.</a:t>
            </a:r>
          </a:p>
          <a:p>
            <a:pPr algn="just"/>
            <a:r>
              <a:rPr lang="pt-PT" dirty="0" smtClean="0"/>
              <a:t>O nome do teu Estranhão ou </a:t>
            </a:r>
            <a:r>
              <a:rPr lang="pt-PT" dirty="0" err="1" smtClean="0"/>
              <a:t>Bizarroco</a:t>
            </a:r>
            <a:r>
              <a:rPr lang="pt-PT" dirty="0" smtClean="0"/>
              <a:t> deverá ser inventado e ter três sílabas; cada sílaba será registada no verso da folha, uma sílaba em cada um dos espaços e à frente deves colocar algumas informações sobre o ser que inventaste. Vê o exemplo: </a:t>
            </a:r>
            <a:endParaRPr lang="pt-PT" dirty="0"/>
          </a:p>
        </p:txBody>
      </p: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75556" y="1360491"/>
            <a:ext cx="1763931" cy="15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9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49" y="0"/>
            <a:ext cx="4978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2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84" y="0"/>
            <a:ext cx="4981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286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105</Words>
  <Application>Microsoft Office PowerPoint</Application>
  <PresentationFormat>Ecrã Panorâmico</PresentationFormat>
  <Paragraphs>3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alunos</dc:creator>
  <cp:lastModifiedBy>alunos</cp:lastModifiedBy>
  <cp:revision>1</cp:revision>
  <dcterms:created xsi:type="dcterms:W3CDTF">2019-01-20T12:37:00Z</dcterms:created>
  <dcterms:modified xsi:type="dcterms:W3CDTF">2020-04-13T17:35:45Z</dcterms:modified>
</cp:coreProperties>
</file>